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520678" y="99628"/>
            <a:ext cx="8669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en-US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Fostering the plurilingual wellbeing of language teachers</a:t>
            </a:r>
          </a:p>
          <a:p>
            <a:br>
              <a:rPr lang="en-US" sz="2400" dirty="0"/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yellow text on a black background&#10;&#10;AI-generated content may be incorrect.">
            <a:extLst>
              <a:ext uri="{FF2B5EF4-FFF2-40B4-BE49-F238E27FC236}">
                <a16:creationId xmlns:a16="http://schemas.microsoft.com/office/drawing/2014/main" id="{1B7649E8-DDE5-53B9-A604-3BBC7F7BC17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6559" y="301689"/>
            <a:ext cx="2068787" cy="72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Margit Huber</cp:lastModifiedBy>
  <cp:revision>35</cp:revision>
  <dcterms:created xsi:type="dcterms:W3CDTF">2024-02-06T15:43:11Z</dcterms:created>
  <dcterms:modified xsi:type="dcterms:W3CDTF">2025-02-19T15:25:59Z</dcterms:modified>
</cp:coreProperties>
</file>